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91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99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98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41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11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88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63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87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52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18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68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61229-B418-4678-BC85-DF4C27C8F94A}" type="datetimeFigureOut">
              <a:rPr lang="it-IT" smtClean="0"/>
              <a:t>09/12/2022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DAFAE-4387-4126-8503-38D95117E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30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latin typeface="+mn-lt"/>
              </a:rPr>
              <a:t>Modalità di inserimento </a:t>
            </a:r>
            <a:br>
              <a:rPr lang="it-IT" b="1" dirty="0">
                <a:latin typeface="+mn-lt"/>
              </a:rPr>
            </a:br>
            <a:r>
              <a:rPr lang="it-IT" b="1" dirty="0">
                <a:latin typeface="+mn-lt"/>
              </a:rPr>
              <a:t>corsi di radioprotezione COGEAPS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08230"/>
            <a:ext cx="9144000" cy="949569"/>
          </a:xfrm>
        </p:spPr>
        <p:txBody>
          <a:bodyPr>
            <a:normAutofit/>
          </a:bodyPr>
          <a:lstStyle/>
          <a:p>
            <a:r>
              <a:rPr lang="it-IT" sz="2800" b="1" dirty="0"/>
              <a:t>Luisa Vastano </a:t>
            </a:r>
          </a:p>
        </p:txBody>
      </p:sp>
    </p:spTree>
    <p:extLst>
      <p:ext uri="{BB962C8B-B14F-4D97-AF65-F5344CB8AC3E}">
        <p14:creationId xmlns:p14="http://schemas.microsoft.com/office/powerpoint/2010/main" val="223851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71872"/>
            <a:ext cx="10201275" cy="1362075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838200" y="2080419"/>
            <a:ext cx="10515600" cy="1325563"/>
          </a:xfrm>
        </p:spPr>
        <p:txBody>
          <a:bodyPr>
            <a:normAutofit/>
          </a:bodyPr>
          <a:lstStyle/>
          <a:p>
            <a:r>
              <a:rPr lang="it-IT" sz="2800" b="1" dirty="0"/>
              <a:t>                              In basso e a dx della pagina  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38113" y="4757066"/>
            <a:ext cx="2686050" cy="1724025"/>
          </a:xfrm>
        </p:spPr>
      </p:pic>
      <p:sp>
        <p:nvSpPr>
          <p:cNvPr id="6" name="Freccia in giù 5"/>
          <p:cNvSpPr/>
          <p:nvPr/>
        </p:nvSpPr>
        <p:spPr>
          <a:xfrm>
            <a:off x="9796506" y="340598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13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107" y="263769"/>
            <a:ext cx="10961077" cy="641838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810563" y="2287302"/>
            <a:ext cx="3064934" cy="508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92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93431"/>
            <a:ext cx="10637226" cy="6664569"/>
          </a:xfrm>
          <a:prstGeom prst="rect">
            <a:avLst/>
          </a:prstGeom>
        </p:spPr>
      </p:pic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0793287" y="5284175"/>
            <a:ext cx="1655884" cy="650632"/>
          </a:xfrm>
        </p:spPr>
        <p:txBody>
          <a:bodyPr/>
          <a:lstStyle/>
          <a:p>
            <a:r>
              <a:rPr lang="it-IT" dirty="0"/>
              <a:t>10 %</a:t>
            </a:r>
          </a:p>
        </p:txBody>
      </p:sp>
      <p:sp>
        <p:nvSpPr>
          <p:cNvPr id="8" name="Rettangolo 7"/>
          <p:cNvSpPr/>
          <p:nvPr/>
        </p:nvSpPr>
        <p:spPr>
          <a:xfrm flipV="1">
            <a:off x="3587263" y="5609491"/>
            <a:ext cx="6066692" cy="70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/>
          <p:cNvSpPr/>
          <p:nvPr/>
        </p:nvSpPr>
        <p:spPr>
          <a:xfrm>
            <a:off x="9658817" y="52792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91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8892" y="211015"/>
            <a:ext cx="10498015" cy="677007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914809" y="1191286"/>
            <a:ext cx="2827866" cy="326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Meno 5"/>
          <p:cNvSpPr/>
          <p:nvPr/>
        </p:nvSpPr>
        <p:spPr>
          <a:xfrm flipV="1">
            <a:off x="6479625" y="464598"/>
            <a:ext cx="1676400" cy="18123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su 6"/>
          <p:cNvSpPr/>
          <p:nvPr/>
        </p:nvSpPr>
        <p:spPr>
          <a:xfrm>
            <a:off x="7035800" y="793353"/>
            <a:ext cx="564049" cy="7958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Meno 8"/>
          <p:cNvSpPr/>
          <p:nvPr/>
        </p:nvSpPr>
        <p:spPr>
          <a:xfrm flipV="1">
            <a:off x="8774723" y="5943599"/>
            <a:ext cx="545123" cy="24618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349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Modalità di inserimento  corsi di radioprotezione COGEAPS </vt:lpstr>
      <vt:lpstr>                              In basso e a dx della pagina  </vt:lpstr>
      <vt:lpstr>Presentazione standard di PowerPoint</vt:lpstr>
      <vt:lpstr>Presentazione standard di PowerPoint</vt:lpstr>
      <vt:lpstr>Presentazione standard di PowerPoint</vt:lpstr>
    </vt:vector>
  </TitlesOfParts>
  <Company>Azienda USL di Reggio Emilia - IRCCS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Vastano Luisa</dc:creator>
  <cp:lastModifiedBy>INFO</cp:lastModifiedBy>
  <cp:revision>12</cp:revision>
  <dcterms:created xsi:type="dcterms:W3CDTF">2022-12-05T07:31:51Z</dcterms:created>
  <dcterms:modified xsi:type="dcterms:W3CDTF">2022-12-09T16:44:12Z</dcterms:modified>
</cp:coreProperties>
</file>